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11/18/2019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3864430450"/>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Plus Sized</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anywhere inside the shooting area,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buttstock on belt, safety 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31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15 paper, 1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3CF18CA9-25CE-4FD5-94C7-DFD6111FC14E}"/>
              </a:ext>
            </a:extLst>
          </p:cNvPr>
          <p:cNvPicPr>
            <a:picLocks noChangeAspect="1"/>
          </p:cNvPicPr>
          <p:nvPr/>
        </p:nvPicPr>
        <p:blipFill>
          <a:blip r:embed="rId5"/>
          <a:stretch>
            <a:fillRect/>
          </a:stretch>
        </p:blipFill>
        <p:spPr>
          <a:xfrm>
            <a:off x="180474" y="3381524"/>
            <a:ext cx="7025776" cy="353755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355312"/>
          </a:xfrm>
          <a:prstGeom prst="rect">
            <a:avLst/>
          </a:prstGeom>
          <a:noFill/>
        </p:spPr>
        <p:txBody>
          <a:bodyPr wrap="square" rtlCol="0">
            <a:spAutoFit/>
          </a:bodyPr>
          <a:lstStyle/>
          <a:p>
            <a:pPr algn="ctr"/>
            <a:r>
              <a:rPr lang="en-US" b="1" dirty="0"/>
              <a:t>Plus Sized</a:t>
            </a:r>
          </a:p>
          <a:p>
            <a:pPr algn="ctr"/>
            <a:r>
              <a:rPr lang="en-US" b="1" dirty="0"/>
              <a:t>Written Stage Briefing</a:t>
            </a:r>
          </a:p>
          <a:p>
            <a:r>
              <a:rPr lang="en-US" dirty="0"/>
              <a:t>Plus Sized is a 31 round, 155 point, Comstock field course. There are fifteen USPSA targets and one pepper popper. The best two hits on paper will score, and steel must fall to score. The start signal is audible.</a:t>
            </a:r>
          </a:p>
          <a:p>
            <a:endParaRPr lang="en-US" dirty="0"/>
          </a:p>
          <a:p>
            <a:r>
              <a:rPr lang="en-US" dirty="0"/>
              <a:t>Swinging targets one and two are activated by pepper popper one.</a:t>
            </a:r>
          </a:p>
          <a:p>
            <a:endParaRPr lang="en-US" dirty="0"/>
          </a:p>
          <a:p>
            <a:r>
              <a:rPr lang="en-US" dirty="0"/>
              <a:t>Handgun start position is standing anywhere inside the shooting area, wrists below belt. Handgun is loaded and holstered.</a:t>
            </a:r>
          </a:p>
          <a:p>
            <a:endParaRPr lang="en-US" dirty="0"/>
          </a:p>
          <a:p>
            <a:r>
              <a:rPr lang="en-US" dirty="0"/>
              <a:t>PCC start position is standing anywhere inside the shooting area. Loaded carbine is held with both hands, safety one, buttstock on belt.</a:t>
            </a:r>
          </a:p>
          <a:p>
            <a:endParaRPr lang="en-US" dirty="0"/>
          </a:p>
          <a:p>
            <a:r>
              <a:rPr lang="en-US" dirty="0"/>
              <a:t>On start signal, engage targets as they become available from within </a:t>
            </a:r>
            <a:r>
              <a:rPr lang="en-US"/>
              <a:t>the shooting area.</a:t>
            </a:r>
            <a:endParaRPr lang="en-US" dirty="0"/>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1476</TotalTime>
  <Words>195</Words>
  <Application>Microsoft Office PowerPoint</Application>
  <PresentationFormat>Custom</PresentationFormat>
  <Paragraphs>23</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210</cp:revision>
  <cp:lastPrinted>2016-01-15T21:54:08Z</cp:lastPrinted>
  <dcterms:created xsi:type="dcterms:W3CDTF">2002-08-21T12:11:08Z</dcterms:created>
  <dcterms:modified xsi:type="dcterms:W3CDTF">2019-11-18T21:03:20Z</dcterms:modified>
  <cp:category>Shooting</cp:category>
</cp:coreProperties>
</file>